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73" r:id="rId8"/>
    <p:sldId id="274" r:id="rId9"/>
    <p:sldId id="272" r:id="rId10"/>
    <p:sldId id="275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Хованская" initials="АХ" lastIdx="1" clrIdx="0">
    <p:extLst>
      <p:ext uri="{19B8F6BF-5375-455C-9EA6-DF929625EA0E}">
        <p15:presenceInfo xmlns:p15="http://schemas.microsoft.com/office/powerpoint/2012/main" userId="c2da4aecc884b4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6B9"/>
    <a:srgbClr val="FF66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FF63B-2591-46C5-A50B-73FF8B0ECE13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E8C6-4C01-43F5-B8DE-7C0C984BE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6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D96D-9A69-48BE-9C28-7AA735E8E5B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24D-E70C-4FD5-8333-414ECB81A49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D4D2-1D88-4E44-9B8F-D30503343BB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487C-25D6-4084-813B-90862B2650F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0F14-60BE-4B4E-A8B3-EF41CFA9DFA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6225-D674-4DFE-9839-BFFAD6D488E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D1F1-B269-41FA-9E5D-8F88C9573C7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A76B-5BB3-44AF-A28E-E6AD318F6DC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AC48-4ACC-46FC-85EB-684C83A4516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8147-DD5D-45BF-9FFA-D5B366CEC4F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BA3C21B-E04E-4DD6-844C-A96A144A2AA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F8C7E32-0EC5-4BC9-A54C-8441D0A1E7D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989" TargetMode="External"/><Relationship Id="rId2" Type="http://schemas.openxmlformats.org/officeDocument/2006/relationships/hyperlink" Target="https://github.com/bosonhiigg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f989/Music-Training/blob/mai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90476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08742" y="5913133"/>
            <a:ext cx="277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Модерация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96999-3FC0-4D12-8012-4963C54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04DF1-02D9-4A40-B962-AA7D57B9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337" y="5944555"/>
            <a:ext cx="1000125" cy="46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Вход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BD6483-95D8-404B-99CD-0CF76381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C2C7AE-D686-46C6-B8B5-8B39589D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321805"/>
            <a:ext cx="5314950" cy="34543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32D6CB-AED6-412D-923B-1C980B53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45" y="2321805"/>
            <a:ext cx="3884330" cy="3454357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33BE4E6F-17AA-4394-A5DC-40A88069908A}"/>
              </a:ext>
            </a:extLst>
          </p:cNvPr>
          <p:cNvSpPr txBox="1">
            <a:spLocks/>
          </p:cNvSpPr>
          <p:nvPr/>
        </p:nvSpPr>
        <p:spPr>
          <a:xfrm>
            <a:off x="7985733" y="5944555"/>
            <a:ext cx="2680353" cy="465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dirty="0"/>
              <a:t>Создание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5984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38227-28E4-427F-A844-65FD4694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41033-BAAC-4EF1-AB9F-72DD0E03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Краткосрочные цели:</a:t>
            </a:r>
          </a:p>
          <a:p>
            <a:r>
              <a:rPr lang="ru-RU" dirty="0"/>
              <a:t>Добавление критериев оценки качества материала;</a:t>
            </a:r>
          </a:p>
          <a:p>
            <a:pPr marL="0" indent="0" algn="ctr">
              <a:buNone/>
            </a:pPr>
            <a:r>
              <a:rPr lang="ru-RU" b="1" dirty="0"/>
              <a:t>Долгосрочные цели:</a:t>
            </a:r>
          </a:p>
          <a:p>
            <a:r>
              <a:rPr lang="ru-RU" dirty="0"/>
              <a:t>Расширение персонала;</a:t>
            </a:r>
          </a:p>
          <a:p>
            <a:r>
              <a:rPr lang="ru-RU" dirty="0"/>
              <a:t>Добавление чата;</a:t>
            </a:r>
          </a:p>
          <a:p>
            <a:r>
              <a:rPr lang="ru-RU" dirty="0"/>
              <a:t>Реализация веб-версии и </a:t>
            </a:r>
            <a:r>
              <a:rPr lang="en-US" dirty="0"/>
              <a:t>IOS.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B43B5E-AE01-481B-810F-566CA6B0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AD618-D20E-4683-8292-BB663D00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3F818-D01C-4063-9BFC-C136BE2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3"/>
            <a:ext cx="7729728" cy="4515791"/>
          </a:xfr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ru-RU" sz="2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Пьянин</a:t>
            </a:r>
            <a:r>
              <a:rPr lang="ru-RU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Ю.Г</a:t>
            </a:r>
            <a:r>
              <a:rPr lang="ru-RU" sz="2800" dirty="0"/>
              <a:t> - </a:t>
            </a:r>
            <a:r>
              <a:rPr lang="ru-RU" sz="2800" dirty="0">
                <a:effectLst/>
                <a:ea typeface="Calibri" panose="020F0502020204030204" pitchFamily="34" charset="0"/>
              </a:rPr>
              <a:t>Тимлид, </a:t>
            </a:r>
            <a:r>
              <a:rPr lang="ru-RU" sz="2800" dirty="0" err="1">
                <a:effectLst/>
                <a:ea typeface="Calibri" panose="020F0502020204030204" pitchFamily="34" charset="0"/>
              </a:rPr>
              <a:t>Backend</a:t>
            </a:r>
            <a:r>
              <a:rPr lang="ru-RU" sz="2800" dirty="0">
                <a:effectLst/>
                <a:ea typeface="Calibri" panose="020F0502020204030204" pitchFamily="34" charset="0"/>
              </a:rPr>
              <a:t>-разработчик, архитектор, технический писатель</a:t>
            </a:r>
            <a:r>
              <a:rPr lang="ru-RU" sz="2800" dirty="0">
                <a:ea typeface="Calibri" panose="020F0502020204030204" pitchFamily="34" charset="0"/>
              </a:rPr>
              <a:t>;</a:t>
            </a:r>
            <a:endParaRPr lang="en-US" sz="2800" dirty="0">
              <a:effectLst/>
              <a:ea typeface="Calibri" panose="020F0502020204030204" pitchFamily="34" charset="0"/>
            </a:endParaRP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Мамедов Р.Э</a:t>
            </a:r>
            <a:r>
              <a:rPr lang="ru-RU" sz="2800" dirty="0"/>
              <a:t> - </a:t>
            </a:r>
            <a:r>
              <a:rPr lang="ru-RU" sz="2800" dirty="0" err="1"/>
              <a:t>Продакт</a:t>
            </a:r>
            <a:r>
              <a:rPr lang="ru-RU" sz="2800" dirty="0"/>
              <a:t>-менеджер, дизайнер, бизнес аналитик;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Ражев А. Д.</a:t>
            </a:r>
            <a:r>
              <a:rPr lang="ru-RU" sz="2800" dirty="0"/>
              <a:t> - </a:t>
            </a:r>
            <a:r>
              <a:rPr lang="en-US" sz="2800" dirty="0"/>
              <a:t>Frontend </a:t>
            </a:r>
            <a:r>
              <a:rPr lang="ru-RU" sz="2800" dirty="0"/>
              <a:t>разработчик;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Хованская А. Р.</a:t>
            </a:r>
            <a:r>
              <a:rPr lang="ru-RU" sz="2800" dirty="0"/>
              <a:t> - Технический писатель,</a:t>
            </a:r>
            <a:r>
              <a:rPr lang="en-US" sz="2800" dirty="0"/>
              <a:t> </a:t>
            </a:r>
            <a:r>
              <a:rPr lang="ru-RU" sz="2800" dirty="0"/>
              <a:t>дизайнер.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F0DAC-DACF-4401-B621-D44A7F78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64592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B9B12-FB25-4D43-A42D-55D4C3F944E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51362-171B-4CDA-A5A7-60DD0BC655DB}"/>
              </a:ext>
            </a:extLst>
          </p:cNvPr>
          <p:cNvSpPr txBox="1"/>
          <p:nvPr/>
        </p:nvSpPr>
        <p:spPr>
          <a:xfrm>
            <a:off x="3329845" y="4665726"/>
            <a:ext cx="2934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Telegram</a:t>
            </a:r>
            <a:r>
              <a:rPr lang="ru-RU" sz="2000" dirty="0">
                <a:latin typeface="Corbel" panose="020B0503020204020204" pitchFamily="34" charset="0"/>
              </a:rPr>
              <a:t>:</a:t>
            </a:r>
            <a:br>
              <a:rPr lang="ru-RU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@bosonhiggs</a:t>
            </a:r>
            <a:r>
              <a:rPr lang="en-US" sz="2000" dirty="0">
                <a:latin typeface="Century Gothic" panose="020B0502020202020204" pitchFamily="34" charset="0"/>
              </a:rPr>
              <a:t>992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@raf_</a:t>
            </a:r>
            <a:r>
              <a:rPr lang="en-US" sz="2000" dirty="0">
                <a:latin typeface="Century Gothic" panose="020B0502020202020204" pitchFamily="34" charset="0"/>
              </a:rPr>
              <a:t>057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@hovsic</a:t>
            </a:r>
            <a:endParaRPr lang="ru-RU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@ART_RETROWAVE</a:t>
            </a:r>
            <a:endParaRPr lang="ru-RU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A96D7-6C8E-45B6-8244-04B3AFC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C6927-FDFA-4E2B-BD40-C9C6BFB9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137646"/>
            <a:ext cx="7729728" cy="173018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возможности делиться своими знаниями и опытом в музыкальной сфере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Узконаправленность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музыкальных платформ</a:t>
            </a:r>
          </a:p>
          <a:p>
            <a:pPr>
              <a:spcAft>
                <a:spcPts val="856"/>
              </a:spcAft>
              <a:buSzPct val="45000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02FF3-14E7-4971-97FA-01344D46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3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78824-4523-4921-9DCE-258C485F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5D83EF-50C1-4A60-B33A-F34356B20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49785"/>
            <a:ext cx="7729728" cy="4133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Наше приложение нацелено на пользователей от 16 до 35. </a:t>
            </a:r>
            <a:br>
              <a:rPr lang="ru-RU" sz="2800" dirty="0"/>
            </a:br>
            <a:r>
              <a:rPr lang="ru-RU" sz="2800" dirty="0"/>
              <a:t>Этот возрастной диапазон включает в себя</a:t>
            </a:r>
            <a:r>
              <a:rPr lang="en-US" sz="2800" dirty="0"/>
              <a:t>:</a:t>
            </a:r>
          </a:p>
          <a:p>
            <a:pPr>
              <a:buFontTx/>
              <a:buChar char="-"/>
            </a:pPr>
            <a:r>
              <a:rPr lang="ru-RU" sz="2800" dirty="0"/>
              <a:t>Подростков</a:t>
            </a:r>
          </a:p>
          <a:p>
            <a:pPr>
              <a:buFontTx/>
              <a:buChar char="-"/>
            </a:pPr>
            <a:r>
              <a:rPr lang="ru-RU" sz="2800" dirty="0"/>
              <a:t>Студентов</a:t>
            </a:r>
          </a:p>
          <a:p>
            <a:pPr>
              <a:buFontTx/>
              <a:buChar char="-"/>
            </a:pPr>
            <a:r>
              <a:rPr lang="ru-RU" sz="2800" dirty="0"/>
              <a:t>Преподавателей музыки</a:t>
            </a:r>
          </a:p>
          <a:p>
            <a:pPr>
              <a:buFontTx/>
              <a:buChar char="-"/>
            </a:pPr>
            <a:r>
              <a:rPr lang="ru-RU" sz="2800" dirty="0"/>
              <a:t>Пользователей, которые готовы делиться музыкальным опытом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C32E7E-772F-4F68-8098-69044601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C7D23-81AA-4455-8BCD-F11BE967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D2958-6A74-49D0-B2F7-E9EE9F84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792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800" b="1" dirty="0"/>
              <a:t>Music </a:t>
            </a:r>
            <a:r>
              <a:rPr lang="ru-RU" sz="2800" b="1" dirty="0" err="1"/>
              <a:t>Trainee</a:t>
            </a:r>
            <a:endParaRPr lang="ru-RU" sz="2800" b="1" dirty="0"/>
          </a:p>
          <a:p>
            <a:pPr>
              <a:buFontTx/>
              <a:buChar char="-"/>
            </a:pPr>
            <a:r>
              <a:rPr lang="ru-RU" sz="2800" dirty="0"/>
              <a:t>Возможность делиться музыкальным опытом и знаниями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обучаться музыке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выражать свое мнение по поводу курсов</a:t>
            </a:r>
          </a:p>
          <a:p>
            <a:pPr>
              <a:buFontTx/>
              <a:buChar char="-"/>
            </a:pPr>
            <a:r>
              <a:rPr lang="ru-RU" sz="2800" dirty="0"/>
              <a:t>Нацеленность на русского говорящую аудиторию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27F2AA-63EA-4A76-9F5D-9CB4C531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5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1493-697D-4906-8252-51A25439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и инновации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4EBEF0-7B49-4E66-9222-31ADEBC6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84850"/>
          </a:xfrm>
        </p:spPr>
        <p:txBody>
          <a:bodyPr>
            <a:normAutofit/>
          </a:bodyPr>
          <a:lstStyle/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Frontend: FLUTTER</a:t>
            </a:r>
          </a:p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Backend: Django, Django REST Framework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СУБД: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SQLite, PostgreSQL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Развертывание: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Docker, Docker-Compose</a:t>
            </a:r>
            <a:r>
              <a:rPr lang="ru-RU" sz="28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NGINX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Диаграммы: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Miro, </a:t>
            </a:r>
            <a:r>
              <a:rPr lang="en-US" sz="2800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DrawIO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ACCA48-CF17-4358-80DD-C66C2E12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1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5F4DF-81A2-4386-A123-63649AE5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преимущество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D1C99227-019F-419C-927E-7B5CF3E97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72974"/>
              </p:ext>
            </p:extLst>
          </p:nvPr>
        </p:nvGraphicFramePr>
        <p:xfrm>
          <a:off x="1467970" y="2387848"/>
          <a:ext cx="9256060" cy="3870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51212">
                  <a:extLst>
                    <a:ext uri="{9D8B030D-6E8A-4147-A177-3AD203B41FA5}">
                      <a16:colId xmlns:a16="http://schemas.microsoft.com/office/drawing/2014/main" val="256589682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105280949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14179427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239618346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215494961"/>
                    </a:ext>
                  </a:extLst>
                </a:gridCol>
              </a:tblGrid>
              <a:tr h="8719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Свое творчество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Отсутствие обязательной подписки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Разнообразие инструментов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380056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Flowkey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85605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Fender play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867871"/>
                  </a:ext>
                </a:extLst>
              </a:tr>
              <a:tr h="61037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Musican’s</a:t>
                      </a:r>
                      <a:r>
                        <a:rPr lang="en-US" b="1" dirty="0"/>
                        <a:t> Toolkit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186699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Simply Piano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399100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Yousician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266957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818A39-EAB3-4A88-864C-0384BBD5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412906" y="5913133"/>
            <a:ext cx="336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Мое обучение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71495" y="5877482"/>
            <a:ext cx="264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Мои курсы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89" y="1326783"/>
            <a:ext cx="2172221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130519" y="5863977"/>
            <a:ext cx="393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Создание курсов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3"/>
            <a:ext cx="2172220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090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7089</TotalTime>
  <Words>321</Words>
  <Application>Microsoft Office PowerPoint</Application>
  <PresentationFormat>Широкоэкранный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Corbel</vt:lpstr>
      <vt:lpstr>Gill Sans MT</vt:lpstr>
      <vt:lpstr>StarSymbol</vt:lpstr>
      <vt:lpstr>Symbol</vt:lpstr>
      <vt:lpstr>Посылка</vt:lpstr>
      <vt:lpstr>Music Trainee</vt:lpstr>
      <vt:lpstr>Описание проблемы</vt:lpstr>
      <vt:lpstr>Целевая аудитория</vt:lpstr>
      <vt:lpstr>Предлагаемое решение</vt:lpstr>
      <vt:lpstr>Технологии и инновации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Бизнес модель</vt:lpstr>
      <vt:lpstr>План развития</vt:lpstr>
      <vt:lpstr>Информация о команде</vt:lpstr>
      <vt:lpstr>Music Trainee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Trainee</dc:title>
  <dc:creator>Акшин Мамедов</dc:creator>
  <cp:lastModifiedBy>Анастасия Хованская</cp:lastModifiedBy>
  <cp:revision>51</cp:revision>
  <dcterms:created xsi:type="dcterms:W3CDTF">2024-03-13T18:45:22Z</dcterms:created>
  <dcterms:modified xsi:type="dcterms:W3CDTF">2024-05-30T13:13:18Z</dcterms:modified>
</cp:coreProperties>
</file>